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906000" type="A4"/>
  <p:notesSz cx="6797675" cy="992663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1DA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792" autoAdjust="0"/>
    <p:restoredTop sz="90929"/>
  </p:normalViewPr>
  <p:slideViewPr>
    <p:cSldViewPr>
      <p:cViewPr>
        <p:scale>
          <a:sx n="100" d="100"/>
          <a:sy n="100" d="100"/>
        </p:scale>
        <p:origin x="-3258" y="104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20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2311400"/>
            <a:ext cx="6172200" cy="65373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42900" y="2311400"/>
            <a:ext cx="6172200" cy="65373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338" y="6365875"/>
            <a:ext cx="5829300" cy="196691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338" y="4198938"/>
            <a:ext cx="5829300" cy="21669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42900" y="2311400"/>
            <a:ext cx="3009900" cy="65373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505200" y="2311400"/>
            <a:ext cx="3009900" cy="65373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217738"/>
            <a:ext cx="3030538" cy="9239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3141663"/>
            <a:ext cx="3030538" cy="570706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4563" y="2217738"/>
            <a:ext cx="3030537" cy="9239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4563" y="3141663"/>
            <a:ext cx="3030537" cy="570706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57625" y="8810625"/>
            <a:ext cx="2143125" cy="3571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6000750" y="8810625"/>
            <a:ext cx="642938" cy="2143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3700"/>
            <a:ext cx="2255838" cy="16795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8" y="393700"/>
            <a:ext cx="3833812" cy="84550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2073275"/>
            <a:ext cx="2255838" cy="67754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613" y="6934200"/>
            <a:ext cx="4114800" cy="8191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613" y="885825"/>
            <a:ext cx="4114800" cy="5943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613" y="7753350"/>
            <a:ext cx="4114800" cy="11620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2359025" y="8070850"/>
            <a:ext cx="4497388" cy="1828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3684588" y="8070850"/>
            <a:ext cx="3165475" cy="1447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r>
              <a:rPr lang="fr-FR" sz="800" b="1" u="sng"/>
              <a:t>CENTRE HOSPITALIER REGIONAL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 b="1" u="sng"/>
              <a:t>D’ORLEANS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/>
              <a:t>HOPITAL DE LA SOURCE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 u="sng"/>
              <a:t>45100 ORLEANS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/>
              <a:t>SCHEMA DE PRINCIPE DE L’INSTALLATION ELECTRIQUE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/>
              <a:t>SYNOPTIQUE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3687763" y="837565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pic>
        <p:nvPicPr>
          <p:cNvPr id="1029" name="Picture 10" descr="O:\Documentation\Aide exploitation\logonouveau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438400" y="8308975"/>
            <a:ext cx="1193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359025" y="8985250"/>
            <a:ext cx="1296988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fr-FR" sz="700"/>
              <a:t>13-17 Rue Salneuve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700"/>
              <a:t>75854 PARIS CEDEX 17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700"/>
              <a:t>Tél. : 01.40.54.58.00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700"/>
              <a:t>Fax : 01.40.54.58.88</a:t>
            </a:r>
          </a:p>
        </p:txBody>
      </p:sp>
      <p:sp>
        <p:nvSpPr>
          <p:cNvPr id="1036" name="Text Box 12"/>
          <p:cNvSpPr txBox="1">
            <a:spLocks noChangeArrowheads="1"/>
          </p:cNvSpPr>
          <p:nvPr/>
        </p:nvSpPr>
        <p:spPr bwMode="auto">
          <a:xfrm>
            <a:off x="3687763" y="9518650"/>
            <a:ext cx="80645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r>
              <a:rPr lang="fr-FR" sz="800"/>
              <a:t>Référence</a:t>
            </a:r>
          </a:p>
          <a:p>
            <a:pPr algn="ctr">
              <a:defRPr/>
            </a:pPr>
            <a:r>
              <a:rPr lang="fr-FR" sz="800"/>
              <a:t>668200-05-64</a:t>
            </a:r>
          </a:p>
          <a:p>
            <a:pPr algn="ctr">
              <a:defRPr/>
            </a:pPr>
            <a:endParaRPr lang="fr-FR" sz="800"/>
          </a:p>
        </p:txBody>
      </p:sp>
      <p:sp>
        <p:nvSpPr>
          <p:cNvPr id="1037" name="Text Box 13"/>
          <p:cNvSpPr txBox="1">
            <a:spLocks noChangeArrowheads="1"/>
          </p:cNvSpPr>
          <p:nvPr/>
        </p:nvSpPr>
        <p:spPr bwMode="auto">
          <a:xfrm>
            <a:off x="4494213" y="9521825"/>
            <a:ext cx="730250" cy="377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fr-FR" sz="800"/>
              <a:t>Dessin n°</a:t>
            </a:r>
          </a:p>
          <a:p>
            <a:pPr algn="ctr">
              <a:defRPr/>
            </a:pPr>
            <a:endParaRPr lang="fr-FR" sz="800"/>
          </a:p>
        </p:txBody>
      </p:sp>
      <p:sp>
        <p:nvSpPr>
          <p:cNvPr id="1038" name="Text Box 14"/>
          <p:cNvSpPr txBox="1">
            <a:spLocks noChangeArrowheads="1"/>
          </p:cNvSpPr>
          <p:nvPr/>
        </p:nvSpPr>
        <p:spPr bwMode="auto">
          <a:xfrm>
            <a:off x="5221288" y="9518650"/>
            <a:ext cx="873125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fr-FR" sz="800"/>
              <a:t>Date</a:t>
            </a:r>
          </a:p>
          <a:p>
            <a:pPr algn="ctr">
              <a:defRPr/>
            </a:pPr>
            <a:endParaRPr lang="fr-FR" sz="800"/>
          </a:p>
        </p:txBody>
      </p:sp>
      <p:sp>
        <p:nvSpPr>
          <p:cNvPr id="1039" name="Text Box 15"/>
          <p:cNvSpPr txBox="1">
            <a:spLocks noChangeArrowheads="1"/>
          </p:cNvSpPr>
          <p:nvPr/>
        </p:nvSpPr>
        <p:spPr bwMode="auto">
          <a:xfrm>
            <a:off x="6094413" y="9061450"/>
            <a:ext cx="763587" cy="2238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800"/>
              <a:t>Modifications</a:t>
            </a:r>
          </a:p>
        </p:txBody>
      </p:sp>
      <p:sp>
        <p:nvSpPr>
          <p:cNvPr id="1040" name="Line 16"/>
          <p:cNvSpPr>
            <a:spLocks noChangeShapeType="1"/>
          </p:cNvSpPr>
          <p:nvPr/>
        </p:nvSpPr>
        <p:spPr bwMode="auto">
          <a:xfrm>
            <a:off x="6475413" y="951865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041" name="Line 17"/>
          <p:cNvSpPr>
            <a:spLocks noChangeShapeType="1"/>
          </p:cNvSpPr>
          <p:nvPr/>
        </p:nvSpPr>
        <p:spPr bwMode="auto">
          <a:xfrm>
            <a:off x="6094413" y="967105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6094413" y="9290050"/>
            <a:ext cx="762000" cy="22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043" name="Line 19"/>
          <p:cNvSpPr>
            <a:spLocks noChangeShapeType="1"/>
          </p:cNvSpPr>
          <p:nvPr/>
        </p:nvSpPr>
        <p:spPr bwMode="auto">
          <a:xfrm>
            <a:off x="6475413" y="929005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71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3714752" y="8810652"/>
            <a:ext cx="29289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SYNOPTIQUE DISTRIBUTION CC</a:t>
            </a:r>
            <a:endParaRPr lang="fr-FR" sz="1200" dirty="0"/>
          </a:p>
        </p:txBody>
      </p:sp>
      <p:sp>
        <p:nvSpPr>
          <p:cNvPr id="3" name="ZoneTexte 2"/>
          <p:cNvSpPr txBox="1"/>
          <p:nvPr/>
        </p:nvSpPr>
        <p:spPr>
          <a:xfrm>
            <a:off x="3714752" y="9096404"/>
            <a:ext cx="235745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smtClean="0"/>
              <a:t>DEPART ASCENSEURS </a:t>
            </a:r>
            <a:r>
              <a:rPr lang="fr-FR" sz="1100" dirty="0" smtClean="0"/>
              <a:t>CC1-TE</a:t>
            </a:r>
          </a:p>
          <a:p>
            <a:pPr algn="ctr"/>
            <a:r>
              <a:rPr lang="fr-FR" sz="1100" dirty="0" smtClean="0"/>
              <a:t>T6-2 et T2-2</a:t>
            </a:r>
            <a:endParaRPr lang="fr-FR" sz="1100" dirty="0"/>
          </a:p>
        </p:txBody>
      </p:sp>
      <p:sp>
        <p:nvSpPr>
          <p:cNvPr id="4" name="ZoneTexte 3"/>
          <p:cNvSpPr txBox="1"/>
          <p:nvPr/>
        </p:nvSpPr>
        <p:spPr>
          <a:xfrm>
            <a:off x="4643446" y="9620612"/>
            <a:ext cx="7143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smtClean="0"/>
              <a:t>218</a:t>
            </a:r>
            <a:endParaRPr lang="fr-FR" sz="1100" dirty="0"/>
          </a:p>
        </p:txBody>
      </p:sp>
      <p:sp>
        <p:nvSpPr>
          <p:cNvPr id="5" name="Rectangle 4"/>
          <p:cNvSpPr/>
          <p:nvPr/>
        </p:nvSpPr>
        <p:spPr>
          <a:xfrm>
            <a:off x="2786058" y="7381892"/>
            <a:ext cx="1143008" cy="500066"/>
          </a:xfrm>
          <a:prstGeom prst="rect">
            <a:avLst/>
          </a:prstGeom>
          <a:solidFill>
            <a:srgbClr val="71DAF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smtClean="0">
                <a:solidFill>
                  <a:schemeClr val="tx1"/>
                </a:solidFill>
              </a:rPr>
              <a:t>TGBT CC-N</a:t>
            </a:r>
          </a:p>
          <a:p>
            <a:pPr algn="ctr"/>
            <a:r>
              <a:rPr lang="fr-FR" sz="1100" dirty="0" smtClean="0">
                <a:solidFill>
                  <a:schemeClr val="tx1"/>
                </a:solidFill>
              </a:rPr>
              <a:t>T 6-2</a:t>
            </a:r>
            <a:endParaRPr lang="fr-FR" sz="11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929198" y="7381892"/>
            <a:ext cx="1143008" cy="500066"/>
          </a:xfrm>
          <a:prstGeom prst="rect">
            <a:avLst/>
          </a:prstGeom>
          <a:solidFill>
            <a:srgbClr val="71DAF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smtClean="0">
                <a:solidFill>
                  <a:schemeClr val="tx1"/>
                </a:solidFill>
              </a:rPr>
              <a:t>TGBT CC-S</a:t>
            </a:r>
          </a:p>
          <a:p>
            <a:pPr algn="ctr"/>
            <a:r>
              <a:rPr lang="fr-FR" sz="1100" dirty="0" smtClean="0">
                <a:solidFill>
                  <a:schemeClr val="tx1"/>
                </a:solidFill>
              </a:rPr>
              <a:t>T 2-2</a:t>
            </a:r>
            <a:endParaRPr lang="fr-FR" sz="11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429000" y="5024438"/>
            <a:ext cx="2071702" cy="500066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smtClean="0">
                <a:solidFill>
                  <a:schemeClr val="tx1"/>
                </a:solidFill>
              </a:rPr>
              <a:t>TCC1-TE-ASC A</a:t>
            </a:r>
            <a:endParaRPr lang="fr-FR" sz="1100" dirty="0">
              <a:solidFill>
                <a:schemeClr val="tx1"/>
              </a:solidFill>
            </a:endParaRPr>
          </a:p>
        </p:txBody>
      </p:sp>
      <p:cxnSp>
        <p:nvCxnSpPr>
          <p:cNvPr id="9" name="Connecteur en angle 8"/>
          <p:cNvCxnSpPr>
            <a:endCxn id="5" idx="0"/>
          </p:cNvCxnSpPr>
          <p:nvPr/>
        </p:nvCxnSpPr>
        <p:spPr>
          <a:xfrm rot="5400000">
            <a:off x="2786058" y="6096008"/>
            <a:ext cx="1857388" cy="71438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en angle 10"/>
          <p:cNvCxnSpPr>
            <a:endCxn id="6" idx="0"/>
          </p:cNvCxnSpPr>
          <p:nvPr/>
        </p:nvCxnSpPr>
        <p:spPr>
          <a:xfrm rot="16200000" flipH="1">
            <a:off x="4250537" y="6131727"/>
            <a:ext cx="1857388" cy="64294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5214950" y="9596470"/>
            <a:ext cx="9286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smtClean="0"/>
              <a:t>19/12/2011</a:t>
            </a:r>
            <a:endParaRPr lang="fr-FR" sz="11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ynoptique CHRO PORTRAIT">
  <a:themeElements>
    <a:clrScheme name="Thème Offic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tx1"/>
          </a:solidFill>
        </a:ln>
      </a:spPr>
      <a:bodyPr rtlCol="0" anchor="ctr"/>
      <a:lstStyle>
        <a:defPPr algn="ctr">
          <a:defRPr sz="1100"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synoptique CHRO PORTRAIT</Template>
  <TotalTime>31</TotalTime>
  <Words>21</Words>
  <Application>Microsoft Office PowerPoint</Application>
  <PresentationFormat>Format A4 (210 x 297 mm)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synoptique CHRO PORTRAIT</vt:lpstr>
      <vt:lpstr>Diapositive 1</vt:lpstr>
    </vt:vector>
  </TitlesOfParts>
  <Company>Apave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bellenfant caroline</dc:creator>
  <cp:lastModifiedBy>delhommet</cp:lastModifiedBy>
  <cp:revision>5</cp:revision>
  <dcterms:created xsi:type="dcterms:W3CDTF">2011-09-14T13:50:32Z</dcterms:created>
  <dcterms:modified xsi:type="dcterms:W3CDTF">2011-12-20T08:02:09Z</dcterms:modified>
</cp:coreProperties>
</file>